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a:t>
            </a:r>
            <a:r>
              <a:rPr b="0" lang="en-AU" sz="2000" spc="-1" strike="noStrike">
                <a:latin typeface="Arial"/>
              </a:rPr>
              <a:t>k </a:t>
            </a:r>
            <a:r>
              <a:rPr b="0" lang="en-AU" sz="2000" spc="-1" strike="noStrike">
                <a:latin typeface="Arial"/>
              </a:rPr>
              <a:t>to </a:t>
            </a:r>
            <a:r>
              <a:rPr b="0" lang="en-AU" sz="2000" spc="-1" strike="noStrike">
                <a:latin typeface="Arial"/>
              </a:rPr>
              <a:t>e</a:t>
            </a:r>
            <a:r>
              <a:rPr b="0" lang="en-AU" sz="2000" spc="-1" strike="noStrike">
                <a:latin typeface="Arial"/>
              </a:rPr>
              <a:t>di</a:t>
            </a:r>
            <a:r>
              <a:rPr b="0" lang="en-AU" sz="2000" spc="-1" strike="noStrike">
                <a:latin typeface="Arial"/>
              </a:rPr>
              <a:t>t </a:t>
            </a:r>
            <a:r>
              <a:rPr b="0" lang="en-AU" sz="2000" spc="-1" strike="noStrike">
                <a:latin typeface="Arial"/>
              </a:rPr>
              <a:t>th</a:t>
            </a:r>
            <a:r>
              <a:rPr b="0" lang="en-AU" sz="2000" spc="-1" strike="noStrike">
                <a:latin typeface="Arial"/>
              </a:rPr>
              <a:t>e </a:t>
            </a:r>
            <a:r>
              <a:rPr b="0" lang="en-AU" sz="2000" spc="-1" strike="noStrike">
                <a:latin typeface="Arial"/>
              </a:rPr>
              <a:t>n</a:t>
            </a:r>
            <a:r>
              <a:rPr b="0" lang="en-AU" sz="2000" spc="-1" strike="noStrike">
                <a:latin typeface="Arial"/>
              </a:rPr>
              <a:t>ot</a:t>
            </a:r>
            <a:r>
              <a:rPr b="0" lang="en-AU" sz="2000" spc="-1" strike="noStrike">
                <a:latin typeface="Arial"/>
              </a:rPr>
              <a:t>e</a:t>
            </a:r>
            <a:r>
              <a:rPr b="0" lang="en-AU" sz="2000" spc="-1" strike="noStrike">
                <a:latin typeface="Arial"/>
              </a:rPr>
              <a:t>s </a:t>
            </a:r>
            <a:r>
              <a:rPr b="0" lang="en-AU" sz="2000" spc="-1" strike="noStrike">
                <a:latin typeface="Arial"/>
              </a:rPr>
              <a:t>fo</a:t>
            </a:r>
            <a:r>
              <a:rPr b="0" lang="en-AU" sz="2000" spc="-1" strike="noStrike">
                <a:latin typeface="Arial"/>
              </a:rPr>
              <a:t>r</a:t>
            </a:r>
            <a:r>
              <a:rPr b="0" lang="en-AU" sz="2000" spc="-1" strike="noStrike">
                <a:latin typeface="Arial"/>
              </a:rPr>
              <a:t>m</a:t>
            </a:r>
            <a:r>
              <a:rPr b="0" lang="en-AU" sz="2000" spc="-1" strike="noStrike">
                <a:latin typeface="Arial"/>
              </a:rPr>
              <a:t>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3435117-F65D-4AB2-9F76-1E92D751C503}"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3080" cy="3833640"/>
          </a:xfrm>
          <a:prstGeom prst="rect">
            <a:avLst/>
          </a:prstGeom>
        </p:spPr>
      </p:sp>
      <p:sp>
        <p:nvSpPr>
          <p:cNvPr id="434"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3577FCD-8B8B-4CA9-B4A6-04B174B97B5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DCF5E69-2907-4B79-9E4E-44EBBB48CB61}" type="slidenum">
              <a:rPr b="0" lang="en-US" sz="1200" spc="-1" strike="noStrike">
                <a:solidFill>
                  <a:srgbClr val="000000"/>
                </a:solidFill>
                <a:latin typeface="Arial"/>
                <a:ea typeface="+mn-ea"/>
              </a:rPr>
              <a:t>8</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7120" cy="460044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EDD3BD8-A2CE-4104-9307-54C389910CBE}" type="slidenum">
              <a:rPr b="0" lang="en-US" sz="1200" spc="-1" strike="noStrike">
                <a:solidFill>
                  <a:srgbClr val="000000"/>
                </a:solidFill>
                <a:latin typeface="Arial"/>
                <a:ea typeface="+mn-ea"/>
              </a:rPr>
              <a:t>8</a:t>
            </a:fld>
            <a:endParaRPr b="0" lang="en-AU" sz="1200" spc="-1" strike="noStrike">
              <a:latin typeface="Arial"/>
            </a:endParaRPr>
          </a:p>
        </p:txBody>
      </p:sp>
      <p:sp>
        <p:nvSpPr>
          <p:cNvPr id="440" name="CustomShape 2"/>
          <p:cNvSpPr/>
          <p:nvPr/>
        </p:nvSpPr>
        <p:spPr>
          <a:xfrm>
            <a:off x="0" y="-6253200"/>
            <a:ext cx="360" cy="1404756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8960" cy="4600440"/>
          </a:xfrm>
          <a:prstGeom prst="rect">
            <a:avLst/>
          </a:prstGeom>
        </p:spPr>
        <p:txBody>
          <a:bodyPr lIns="0" rIns="0" tIns="0" bIns="0" anchor="ctr">
            <a:noAutofit/>
          </a:bodyPr>
          <a:p>
            <a:pPr marL="216000" indent="-21132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132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132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3080" cy="3833640"/>
          </a:xfrm>
          <a:prstGeom prst="rect">
            <a:avLst/>
          </a:prstGeom>
        </p:spPr>
      </p:sp>
      <p:sp>
        <p:nvSpPr>
          <p:cNvPr id="443"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FBE16BE-FE2B-4DEF-92F7-91750B6997F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3080" cy="3833280"/>
          </a:xfrm>
          <a:prstGeom prst="rect">
            <a:avLst/>
          </a:prstGeom>
        </p:spPr>
      </p:sp>
      <p:sp>
        <p:nvSpPr>
          <p:cNvPr id="446"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49E43D6-6009-4B61-BD1D-A5674F050ACD}"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3080" cy="3833280"/>
          </a:xfrm>
          <a:prstGeom prst="rect">
            <a:avLst/>
          </a:prstGeom>
        </p:spPr>
      </p:sp>
      <p:sp>
        <p:nvSpPr>
          <p:cNvPr id="449"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04E0532-E504-4980-92BE-22D32C0A6E52}"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3080" cy="3833640"/>
          </a:xfrm>
          <a:prstGeom prst="rect">
            <a:avLst/>
          </a:prstGeom>
        </p:spPr>
      </p:sp>
      <p:sp>
        <p:nvSpPr>
          <p:cNvPr id="452"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3ECD31D-C01A-4EEF-A6D7-59CCE81B0E82}"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3080" cy="3833640"/>
          </a:xfrm>
          <a:prstGeom prst="rect">
            <a:avLst/>
          </a:prstGeom>
        </p:spPr>
      </p:sp>
      <p:sp>
        <p:nvSpPr>
          <p:cNvPr id="455"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4C455F4-EA04-4CEF-9329-6062F5D912DE}"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3080" cy="3833640"/>
          </a:xfrm>
          <a:prstGeom prst="rect">
            <a:avLst/>
          </a:prstGeom>
        </p:spPr>
      </p:sp>
      <p:sp>
        <p:nvSpPr>
          <p:cNvPr id="458"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971E96E-023D-4764-B017-F0F27EBCFA25}"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C868FC9-E26B-4D5A-9399-90DB70F2140C}" type="slidenum">
              <a:rPr b="0" lang="en-US" sz="1200" spc="-1" strike="noStrike">
                <a:solidFill>
                  <a:srgbClr val="000000"/>
                </a:solidFill>
                <a:latin typeface="Arial"/>
                <a:ea typeface="+mn-ea"/>
              </a:rPr>
              <a:t>8</a:t>
            </a:fld>
            <a:endParaRPr b="0" lang="en-AU" sz="1200" spc="-1" strike="noStrike">
              <a:latin typeface="Arial"/>
            </a:endParaRPr>
          </a:p>
        </p:txBody>
      </p:sp>
      <p:sp>
        <p:nvSpPr>
          <p:cNvPr id="431" name="PlaceHolder 2"/>
          <p:cNvSpPr>
            <a:spLocks noGrp="1"/>
          </p:cNvSpPr>
          <p:nvPr>
            <p:ph type="sldImg"/>
          </p:nvPr>
        </p:nvSpPr>
        <p:spPr>
          <a:xfrm>
            <a:off x="990720" y="766800"/>
            <a:ext cx="5113080" cy="3833280"/>
          </a:xfrm>
          <a:prstGeom prst="rect">
            <a:avLst/>
          </a:prstGeom>
        </p:spPr>
      </p:sp>
      <p:sp>
        <p:nvSpPr>
          <p:cNvPr id="432" name="PlaceHolder 3"/>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3080" cy="3833640"/>
          </a:xfrm>
          <a:prstGeom prst="rect">
            <a:avLst/>
          </a:prstGeom>
        </p:spPr>
      </p:sp>
      <p:sp>
        <p:nvSpPr>
          <p:cNvPr id="461" name="PlaceHolder 2"/>
          <p:cNvSpPr>
            <a:spLocks noGrp="1"/>
          </p:cNvSpPr>
          <p:nvPr>
            <p:ph type="body"/>
          </p:nvPr>
        </p:nvSpPr>
        <p:spPr>
          <a:xfrm>
            <a:off x="709560" y="4862520"/>
            <a:ext cx="5675040" cy="4600440"/>
          </a:xfrm>
          <a:prstGeom prst="rect">
            <a:avLst/>
          </a:prstGeom>
        </p:spPr>
        <p:txBody>
          <a:bodyPr lIns="0" rIns="0" tIns="0" bIns="0">
            <a:noAutofit/>
          </a:bodyPr>
          <a:p>
            <a:pPr marL="216000" indent="-21132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9007BC0-243F-4E32-A6B8-BA0E9E5F691B}"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3080" cy="3833640"/>
          </a:xfrm>
          <a:prstGeom prst="rect">
            <a:avLst/>
          </a:prstGeom>
        </p:spPr>
      </p:sp>
      <p:sp>
        <p:nvSpPr>
          <p:cNvPr id="464" name="PlaceHolder 2"/>
          <p:cNvSpPr>
            <a:spLocks noGrp="1"/>
          </p:cNvSpPr>
          <p:nvPr>
            <p:ph type="body"/>
          </p:nvPr>
        </p:nvSpPr>
        <p:spPr>
          <a:xfrm>
            <a:off x="709560" y="4862520"/>
            <a:ext cx="5675040" cy="460044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1520" cy="50760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B0A30B7-BB4F-40CA-AFBE-4BD085632699}"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120" cy="9185040"/>
          </a:xfrm>
          <a:prstGeom prst="rect">
            <a:avLst/>
          </a:prstGeom>
          <a:ln w="0">
            <a:noFill/>
          </a:ln>
        </p:spPr>
      </p:pic>
      <p:sp>
        <p:nvSpPr>
          <p:cNvPr id="159" name="CustomShape 1"/>
          <p:cNvSpPr/>
          <p:nvPr/>
        </p:nvSpPr>
        <p:spPr>
          <a:xfrm>
            <a:off x="196920" y="1657440"/>
            <a:ext cx="7767360" cy="1464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720" cy="157752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160" cy="1650600"/>
          </a:xfrm>
          <a:prstGeom prst="rect">
            <a:avLst/>
          </a:prstGeom>
          <a:ln w="19080">
            <a:solidFill>
              <a:schemeClr val="bg2"/>
            </a:solidFill>
            <a:miter/>
          </a:ln>
        </p:spPr>
      </p:pic>
      <p:sp>
        <p:nvSpPr>
          <p:cNvPr id="163" name="CustomShape 3"/>
          <p:cNvSpPr/>
          <p:nvPr/>
        </p:nvSpPr>
        <p:spPr>
          <a:xfrm>
            <a:off x="684360" y="2133720"/>
            <a:ext cx="7845120" cy="174744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60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320" cy="1363320"/>
          </a:xfrm>
          <a:prstGeom prst="rect">
            <a:avLst/>
          </a:prstGeom>
          <a:ln w="25560">
            <a:solidFill>
              <a:schemeClr val="bg2"/>
            </a:solidFill>
            <a:miter/>
          </a:ln>
        </p:spPr>
      </p:pic>
      <p:sp>
        <p:nvSpPr>
          <p:cNvPr id="230" name="CustomShape 2"/>
          <p:cNvSpPr/>
          <p:nvPr/>
        </p:nvSpPr>
        <p:spPr>
          <a:xfrm>
            <a:off x="1835280" y="364500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760" cy="136332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40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0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9680" cy="5466960"/>
          </a:xfrm>
          <a:prstGeom prst="rect">
            <a:avLst/>
          </a:prstGeom>
          <a:noFill/>
          <a:ln w="0">
            <a:noFill/>
          </a:ln>
        </p:spPr>
        <p:style>
          <a:lnRef idx="0"/>
          <a:fillRef idx="0"/>
          <a:effectRef idx="0"/>
          <a:fontRef idx="minor"/>
        </p:style>
        <p:txBody>
          <a:bodyPr lIns="90000" rIns="90000" tIns="45000" bIns="45000">
            <a:noAutofit/>
          </a:bodyPr>
          <a:p>
            <a:pPr marL="343080" indent="-33804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80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04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560" cy="113940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880" cy="143496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5680" cy="143496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600" cy="107460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600" cy="107460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600" cy="107460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600" cy="1074600"/>
          </a:xfrm>
          <a:prstGeom prst="rect">
            <a:avLst/>
          </a:prstGeom>
          <a:ln w="25560">
            <a:solidFill>
              <a:schemeClr val="bg2"/>
            </a:solidFill>
            <a:miter/>
          </a:ln>
        </p:spPr>
      </p:pic>
      <p:sp>
        <p:nvSpPr>
          <p:cNvPr id="246" name="CustomShape 2"/>
          <p:cNvSpPr/>
          <p:nvPr/>
        </p:nvSpPr>
        <p:spPr>
          <a:xfrm>
            <a:off x="6084720" y="1557360"/>
            <a:ext cx="229860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368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9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968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0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040" cy="180360"/>
          </a:xfrm>
          <a:prstGeom prst="rect">
            <a:avLst/>
          </a:prstGeom>
          <a:noFill/>
          <a:ln w="0">
            <a:noFill/>
          </a:ln>
        </p:spPr>
        <p:style>
          <a:lnRef idx="0"/>
          <a:fillRef idx="0"/>
          <a:effectRef idx="0"/>
          <a:fontRef idx="minor"/>
        </p:style>
        <p:txBody>
          <a:bodyPr lIns="0" rIns="0" tIns="0" bIns="0">
            <a:spAutoFit/>
          </a:bodyPr>
          <a:p>
            <a:pPr marL="330120" indent="-32508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200" cy="118404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960" cy="121896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960" cy="121896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960" cy="121896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960" cy="121896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960" cy="121896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960" cy="121896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960" cy="121896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960" cy="121896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400" cy="122040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960" cy="121896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32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400" cy="1650600"/>
          </a:xfrm>
          <a:prstGeom prst="rect">
            <a:avLst/>
          </a:prstGeom>
          <a:noFill/>
          <a:ln w="0">
            <a:noFill/>
          </a:ln>
        </p:spPr>
        <p:style>
          <a:lnRef idx="0"/>
          <a:fillRef idx="0"/>
          <a:effectRef idx="0"/>
          <a:fontRef idx="minor"/>
        </p:style>
        <p:txBody>
          <a:bodyPr lIns="90000" rIns="90000" tIns="46800" bIns="46800">
            <a:noAutofit/>
          </a:bodyPr>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04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1920" cy="2041200"/>
          </a:xfrm>
          <a:prstGeom prst="rect">
            <a:avLst/>
          </a:prstGeom>
          <a:ln w="0">
            <a:noFill/>
          </a:ln>
        </p:spPr>
      </p:pic>
      <p:pic>
        <p:nvPicPr>
          <p:cNvPr id="284" name="Picture 2" descr=""/>
          <p:cNvPicPr/>
          <p:nvPr/>
        </p:nvPicPr>
        <p:blipFill>
          <a:blip r:embed="rId2"/>
          <a:srcRect l="11922" t="22804" r="51634" b="21767"/>
          <a:stretch/>
        </p:blipFill>
        <p:spPr>
          <a:xfrm rot="12940200">
            <a:off x="492480" y="807120"/>
            <a:ext cx="2031840" cy="1476000"/>
          </a:xfrm>
          <a:prstGeom prst="rect">
            <a:avLst/>
          </a:prstGeom>
          <a:ln w="0">
            <a:noFill/>
          </a:ln>
        </p:spPr>
      </p:pic>
      <p:pic>
        <p:nvPicPr>
          <p:cNvPr id="285" name="Picture 14" descr=""/>
          <p:cNvPicPr/>
          <p:nvPr/>
        </p:nvPicPr>
        <p:blipFill>
          <a:blip r:embed="rId3"/>
          <a:srcRect l="10229" t="15754" r="52275" b="13037"/>
          <a:stretch/>
        </p:blipFill>
        <p:spPr>
          <a:xfrm rot="17864400">
            <a:off x="540000" y="2102760"/>
            <a:ext cx="1750680" cy="2249280"/>
          </a:xfrm>
          <a:prstGeom prst="rect">
            <a:avLst/>
          </a:prstGeom>
          <a:ln w="0">
            <a:noFill/>
          </a:ln>
        </p:spPr>
      </p:pic>
      <p:sp>
        <p:nvSpPr>
          <p:cNvPr id="286" name="CustomShape 1"/>
          <p:cNvSpPr/>
          <p:nvPr/>
        </p:nvSpPr>
        <p:spPr>
          <a:xfrm>
            <a:off x="2755800" y="45291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7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4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24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920" cy="1766520"/>
          </a:xfrm>
          <a:prstGeom prst="rect">
            <a:avLst/>
          </a:prstGeom>
          <a:ln w="0">
            <a:noFill/>
          </a:ln>
        </p:spPr>
      </p:pic>
      <p:sp>
        <p:nvSpPr>
          <p:cNvPr id="294" name="TextShape 8"/>
          <p:cNvSpPr txBox="1"/>
          <p:nvPr/>
        </p:nvSpPr>
        <p:spPr>
          <a:xfrm>
            <a:off x="360000" y="5940000"/>
            <a:ext cx="2160000" cy="602280"/>
          </a:xfrm>
          <a:prstGeom prst="rect">
            <a:avLst/>
          </a:prstGeom>
          <a:noFill/>
          <a:ln w="0">
            <a:noFill/>
          </a:ln>
        </p:spPr>
        <p:txBody>
          <a:bodyPr lIns="90000" rIns="90000" tIns="45000" bIns="45000">
            <a:noAutofit/>
          </a:bodyPr>
          <a:p>
            <a:r>
              <a:rPr b="0" lang="en-AU" sz="1800" spc="-1" strike="noStrike">
                <a:latin typeface="Arial"/>
              </a:rPr>
              <a:t>Hist</a:t>
            </a:r>
            <a:r>
              <a:rPr b="0" lang="en-AU" sz="1800" spc="-1" strike="noStrike">
                <a:latin typeface="Arial"/>
              </a:rPr>
              <a:t>olog</a:t>
            </a:r>
            <a:r>
              <a:rPr b="0" lang="en-AU" sz="1800" spc="-1" strike="noStrike">
                <a:latin typeface="Arial"/>
              </a:rPr>
              <a:t>y </a:t>
            </a:r>
            <a:r>
              <a:rPr b="0" lang="en-AU" sz="1800" spc="-1" strike="noStrike">
                <a:latin typeface="Arial"/>
              </a:rPr>
              <a:t>Ima</a:t>
            </a:r>
            <a:r>
              <a:rPr b="0" lang="en-AU" sz="1800" spc="-1" strike="noStrike">
                <a:latin typeface="Arial"/>
              </a:rPr>
              <a:t>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3280" y="28893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7"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040">
              <a:lnSpc>
                <a:spcPct val="100000"/>
              </a:lnSpc>
              <a:spcBef>
                <a:spcPts val="479"/>
              </a:spcBef>
              <a:tabLst>
                <a:tab algn="l" pos="0"/>
              </a:tabLst>
            </a:pPr>
            <a:endParaRPr b="0" lang="en-AU" sz="2400" spc="-1" strike="noStrike">
              <a:latin typeface="Arial"/>
            </a:endParaRPr>
          </a:p>
          <a:p>
            <a:pPr marL="343080" indent="-33804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04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8" name="Picture 1" descr=""/>
          <p:cNvPicPr/>
          <p:nvPr/>
        </p:nvPicPr>
        <p:blipFill>
          <a:blip r:embed="rId1"/>
          <a:stretch/>
        </p:blipFill>
        <p:spPr>
          <a:xfrm>
            <a:off x="755640" y="3895560"/>
            <a:ext cx="2442960" cy="2442960"/>
          </a:xfrm>
          <a:prstGeom prst="rect">
            <a:avLst/>
          </a:prstGeom>
          <a:ln w="0">
            <a:noFill/>
          </a:ln>
        </p:spPr>
      </p:pic>
      <p:pic>
        <p:nvPicPr>
          <p:cNvPr id="299" name="Picture 2" descr=""/>
          <p:cNvPicPr/>
          <p:nvPr/>
        </p:nvPicPr>
        <p:blipFill>
          <a:blip r:embed="rId2"/>
          <a:stretch/>
        </p:blipFill>
        <p:spPr>
          <a:xfrm>
            <a:off x="4284720" y="3895560"/>
            <a:ext cx="2442960" cy="2442960"/>
          </a:xfrm>
          <a:prstGeom prst="rect">
            <a:avLst/>
          </a:prstGeom>
          <a:ln w="0">
            <a:noFill/>
          </a:ln>
        </p:spPr>
      </p:pic>
      <p:sp>
        <p:nvSpPr>
          <p:cNvPr id="300"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1"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3" name="Picture 3" descr=""/>
          <p:cNvPicPr/>
          <p:nvPr/>
        </p:nvPicPr>
        <p:blipFill>
          <a:blip r:embed="rId1"/>
          <a:stretch/>
        </p:blipFill>
        <p:spPr>
          <a:xfrm>
            <a:off x="611280" y="2467080"/>
            <a:ext cx="2517480" cy="2514240"/>
          </a:xfrm>
          <a:prstGeom prst="rect">
            <a:avLst/>
          </a:prstGeom>
          <a:ln w="0">
            <a:noFill/>
          </a:ln>
        </p:spPr>
      </p:pic>
      <p:pic>
        <p:nvPicPr>
          <p:cNvPr id="304" name="Picture 4" descr=""/>
          <p:cNvPicPr/>
          <p:nvPr/>
        </p:nvPicPr>
        <p:blipFill>
          <a:blip r:embed="rId2"/>
          <a:stretch/>
        </p:blipFill>
        <p:spPr>
          <a:xfrm>
            <a:off x="4935600" y="2089080"/>
            <a:ext cx="2838240" cy="2838240"/>
          </a:xfrm>
          <a:prstGeom prst="rect">
            <a:avLst/>
          </a:prstGeom>
          <a:ln w="0">
            <a:noFill/>
          </a:ln>
        </p:spPr>
      </p:pic>
      <p:sp>
        <p:nvSpPr>
          <p:cNvPr id="305" name="CustomShape 2"/>
          <p:cNvSpPr/>
          <p:nvPr/>
        </p:nvSpPr>
        <p:spPr>
          <a:xfrm>
            <a:off x="2973240" y="3325680"/>
            <a:ext cx="28382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6" name="CustomShape 3"/>
          <p:cNvSpPr/>
          <p:nvPr/>
        </p:nvSpPr>
        <p:spPr>
          <a:xfrm>
            <a:off x="1873080" y="3510000"/>
            <a:ext cx="10746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4"/>
          <p:cNvSpPr/>
          <p:nvPr/>
        </p:nvSpPr>
        <p:spPr>
          <a:xfrm>
            <a:off x="5276880" y="3514680"/>
            <a:ext cx="107604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8"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9" name="CustomShape 6"/>
          <p:cNvSpPr/>
          <p:nvPr/>
        </p:nvSpPr>
        <p:spPr>
          <a:xfrm>
            <a:off x="5197320" y="4143240"/>
            <a:ext cx="12348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10" name="CustomShape 7"/>
          <p:cNvSpPr/>
          <p:nvPr/>
        </p:nvSpPr>
        <p:spPr>
          <a:xfrm>
            <a:off x="457200" y="1125360"/>
            <a:ext cx="8465760" cy="16855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12" name="CustomShape 2"/>
          <p:cNvSpPr/>
          <p:nvPr/>
        </p:nvSpPr>
        <p:spPr>
          <a:xfrm>
            <a:off x="457200" y="1051200"/>
            <a:ext cx="82245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13" name="Picture 2" descr="Chart, box and whisker chart&#10;&#10;Description automatically generated"/>
          <p:cNvPicPr/>
          <p:nvPr/>
        </p:nvPicPr>
        <p:blipFill>
          <a:blip r:embed="rId2"/>
          <a:stretch/>
        </p:blipFill>
        <p:spPr>
          <a:xfrm>
            <a:off x="1532520" y="2107440"/>
            <a:ext cx="4898520" cy="325656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12">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12">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12">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Content Placeholder 3" descr=""/>
          <p:cNvPicPr/>
          <p:nvPr/>
        </p:nvPicPr>
        <p:blipFill>
          <a:blip r:embed="rId1"/>
          <a:stretch/>
        </p:blipFill>
        <p:spPr>
          <a:xfrm>
            <a:off x="0" y="0"/>
            <a:ext cx="10116720" cy="6852960"/>
          </a:xfrm>
          <a:prstGeom prst="rect">
            <a:avLst/>
          </a:prstGeom>
          <a:ln w="0">
            <a:noFill/>
          </a:ln>
        </p:spPr>
      </p:pic>
      <p:sp>
        <p:nvSpPr>
          <p:cNvPr id="3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6" name="CustomShape 2"/>
          <p:cNvSpPr/>
          <p:nvPr/>
        </p:nvSpPr>
        <p:spPr>
          <a:xfrm>
            <a:off x="5438160" y="1143000"/>
            <a:ext cx="367848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8" name="Content Placeholder 3" descr=""/>
          <p:cNvPicPr/>
          <p:nvPr/>
        </p:nvPicPr>
        <p:blipFill>
          <a:blip r:embed="rId1"/>
          <a:stretch/>
        </p:blipFill>
        <p:spPr>
          <a:xfrm>
            <a:off x="4608360" y="1251000"/>
            <a:ext cx="3487320" cy="3487320"/>
          </a:xfrm>
          <a:prstGeom prst="rect">
            <a:avLst/>
          </a:prstGeom>
          <a:ln w="0">
            <a:noFill/>
          </a:ln>
        </p:spPr>
      </p:pic>
      <p:pic>
        <p:nvPicPr>
          <p:cNvPr id="319" name="Picture 4" descr=""/>
          <p:cNvPicPr/>
          <p:nvPr/>
        </p:nvPicPr>
        <p:blipFill>
          <a:blip r:embed="rId2"/>
          <a:stretch/>
        </p:blipFill>
        <p:spPr>
          <a:xfrm>
            <a:off x="792000" y="1251000"/>
            <a:ext cx="3487320" cy="3487320"/>
          </a:xfrm>
          <a:prstGeom prst="rect">
            <a:avLst/>
          </a:prstGeom>
          <a:ln w="0">
            <a:noFill/>
          </a:ln>
        </p:spPr>
      </p:pic>
      <p:sp>
        <p:nvSpPr>
          <p:cNvPr id="320" name="CustomShape 2"/>
          <p:cNvSpPr/>
          <p:nvPr/>
        </p:nvSpPr>
        <p:spPr>
          <a:xfrm>
            <a:off x="800280" y="4943520"/>
            <a:ext cx="3730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21" name="CustomShape 3"/>
          <p:cNvSpPr/>
          <p:nvPr/>
        </p:nvSpPr>
        <p:spPr>
          <a:xfrm>
            <a:off x="4608360" y="4951440"/>
            <a:ext cx="4314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193760" y="2585160"/>
            <a:ext cx="6981480" cy="104904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4"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4">
                                            <p:txEl>
                                              <p:pRg st="2" end="2"/>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4">
                                            <p:txEl>
                                              <p:pRg st="3" end="3"/>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6" name="Content Placeholder 4" descr=""/>
          <p:cNvPicPr/>
          <p:nvPr/>
        </p:nvPicPr>
        <p:blipFill>
          <a:blip r:embed="rId1"/>
          <a:stretch/>
        </p:blipFill>
        <p:spPr>
          <a:xfrm>
            <a:off x="457200" y="1728720"/>
            <a:ext cx="8224560" cy="3789000"/>
          </a:xfrm>
          <a:prstGeom prst="rect">
            <a:avLst/>
          </a:prstGeom>
          <a:ln w="0">
            <a:noFill/>
          </a:ln>
        </p:spPr>
      </p:pic>
      <p:sp>
        <p:nvSpPr>
          <p:cNvPr id="327" name="CustomShape 2"/>
          <p:cNvSpPr/>
          <p:nvPr/>
        </p:nvSpPr>
        <p:spPr>
          <a:xfrm>
            <a:off x="3816360" y="6345360"/>
            <a:ext cx="681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58920" y="170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9" name="Picture 3" descr=""/>
          <p:cNvPicPr/>
          <p:nvPr/>
        </p:nvPicPr>
        <p:blipFill>
          <a:blip r:embed="rId1"/>
          <a:stretch/>
        </p:blipFill>
        <p:spPr>
          <a:xfrm>
            <a:off x="2879640" y="2708280"/>
            <a:ext cx="3200040" cy="3200040"/>
          </a:xfrm>
          <a:prstGeom prst="rect">
            <a:avLst/>
          </a:prstGeom>
          <a:ln w="0">
            <a:noFill/>
          </a:ln>
        </p:spPr>
      </p:pic>
      <p:sp>
        <p:nvSpPr>
          <p:cNvPr id="330"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3" name="CustomShape 2"/>
          <p:cNvSpPr/>
          <p:nvPr/>
        </p:nvSpPr>
        <p:spPr>
          <a:xfrm>
            <a:off x="250920" y="131436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4" name="Picture 3" descr=""/>
          <p:cNvPicPr/>
          <p:nvPr/>
        </p:nvPicPr>
        <p:blipFill>
          <a:blip r:embed="rId1"/>
          <a:stretch/>
        </p:blipFill>
        <p:spPr>
          <a:xfrm>
            <a:off x="6408720" y="3789360"/>
            <a:ext cx="2570040" cy="25207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6" name="CustomShape 2"/>
          <p:cNvSpPr/>
          <p:nvPr/>
        </p:nvSpPr>
        <p:spPr>
          <a:xfrm flipH="1">
            <a:off x="786960" y="1125360"/>
            <a:ext cx="773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7" name="Picture 4" descr=""/>
          <p:cNvPicPr/>
          <p:nvPr/>
        </p:nvPicPr>
        <p:blipFill>
          <a:blip r:embed="rId1"/>
          <a:stretch/>
        </p:blipFill>
        <p:spPr>
          <a:xfrm>
            <a:off x="1943280" y="2023920"/>
            <a:ext cx="4914720" cy="4082760"/>
          </a:xfrm>
          <a:prstGeom prst="rect">
            <a:avLst/>
          </a:prstGeom>
          <a:ln w="0">
            <a:noFill/>
          </a:ln>
        </p:spPr>
      </p:pic>
      <p:sp>
        <p:nvSpPr>
          <p:cNvPr id="338"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9"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40" name="CustomShape 5"/>
          <p:cNvSpPr/>
          <p:nvPr/>
        </p:nvSpPr>
        <p:spPr>
          <a:xfrm>
            <a:off x="1584360" y="2503440"/>
            <a:ext cx="315720" cy="848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1"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2" name="CustomShape 7"/>
          <p:cNvSpPr/>
          <p:nvPr/>
        </p:nvSpPr>
        <p:spPr>
          <a:xfrm>
            <a:off x="1476360" y="3105000"/>
            <a:ext cx="42372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3"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4"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5" name="CustomShape 10"/>
          <p:cNvSpPr/>
          <p:nvPr/>
        </p:nvSpPr>
        <p:spPr>
          <a:xfrm>
            <a:off x="990720" y="3611520"/>
            <a:ext cx="909360" cy="410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7" name="CustomShape 12"/>
          <p:cNvSpPr/>
          <p:nvPr/>
        </p:nvSpPr>
        <p:spPr>
          <a:xfrm>
            <a:off x="1187280" y="4581360"/>
            <a:ext cx="712440" cy="180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8"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9" name="CustomShape 14"/>
          <p:cNvSpPr/>
          <p:nvPr/>
        </p:nvSpPr>
        <p:spPr>
          <a:xfrm flipV="1">
            <a:off x="1150920" y="4936680"/>
            <a:ext cx="749160" cy="498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0" name="CustomShape 15"/>
          <p:cNvSpPr/>
          <p:nvPr/>
        </p:nvSpPr>
        <p:spPr>
          <a:xfrm>
            <a:off x="4859280" y="6289560"/>
            <a:ext cx="431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1" name="CustomShape 16"/>
          <p:cNvSpPr/>
          <p:nvPr/>
        </p:nvSpPr>
        <p:spPr>
          <a:xfrm>
            <a:off x="388800" y="64911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3" name="Picture 2" descr=""/>
          <p:cNvPicPr/>
          <p:nvPr/>
        </p:nvPicPr>
        <p:blipFill>
          <a:blip r:embed="rId1"/>
          <a:stretch/>
        </p:blipFill>
        <p:spPr>
          <a:xfrm>
            <a:off x="4578480" y="1160640"/>
            <a:ext cx="3546360" cy="1110960"/>
          </a:xfrm>
          <a:prstGeom prst="rect">
            <a:avLst/>
          </a:prstGeom>
          <a:ln w="0">
            <a:noFill/>
          </a:ln>
        </p:spPr>
      </p:pic>
      <p:sp>
        <p:nvSpPr>
          <p:cNvPr id="354"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5" name="CustomShape 3"/>
          <p:cNvSpPr/>
          <p:nvPr/>
        </p:nvSpPr>
        <p:spPr>
          <a:xfrm rot="16200000">
            <a:off x="4339440" y="1577520"/>
            <a:ext cx="1147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6"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7"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480" cy="5538600"/>
          </a:xfrm>
          <a:prstGeom prst="rect">
            <a:avLst/>
          </a:prstGeom>
          <a:noFill/>
          <a:ln w="0">
            <a:noFill/>
          </a:ln>
        </p:spPr>
        <p:style>
          <a:lnRef idx="0"/>
          <a:fillRef idx="0"/>
          <a:effectRef idx="0"/>
          <a:fontRef idx="minor"/>
        </p:style>
        <p:txBody>
          <a:bodyPr lIns="90000" rIns="90000" tIns="45000" bIns="45000">
            <a:noAutofit/>
          </a:bodyPr>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04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80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9" name="Picture 2" descr=""/>
          <p:cNvPicPr/>
          <p:nvPr/>
        </p:nvPicPr>
        <p:blipFill>
          <a:blip r:embed="rId1"/>
          <a:stretch/>
        </p:blipFill>
        <p:spPr>
          <a:xfrm>
            <a:off x="4032360" y="1665360"/>
            <a:ext cx="4490640" cy="3711240"/>
          </a:xfrm>
          <a:prstGeom prst="rect">
            <a:avLst/>
          </a:prstGeom>
          <a:ln w="0">
            <a:noFill/>
          </a:ln>
        </p:spPr>
      </p:pic>
      <p:sp>
        <p:nvSpPr>
          <p:cNvPr id="360" name="CustomShape 2"/>
          <p:cNvSpPr/>
          <p:nvPr/>
        </p:nvSpPr>
        <p:spPr>
          <a:xfrm>
            <a:off x="457200" y="1341360"/>
            <a:ext cx="34621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1" name="CustomShape 3"/>
          <p:cNvSpPr/>
          <p:nvPr/>
        </p:nvSpPr>
        <p:spPr>
          <a:xfrm>
            <a:off x="3743280" y="2313000"/>
            <a:ext cx="1507680" cy="39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3" name="CustomShape 2"/>
          <p:cNvSpPr/>
          <p:nvPr/>
        </p:nvSpPr>
        <p:spPr>
          <a:xfrm>
            <a:off x="100440" y="1371600"/>
            <a:ext cx="346212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4" name="Picture 341" descr=""/>
          <p:cNvPicPr/>
          <p:nvPr/>
        </p:nvPicPr>
        <p:blipFill>
          <a:blip r:embed="rId1"/>
          <a:stretch/>
        </p:blipFill>
        <p:spPr>
          <a:xfrm>
            <a:off x="3648600" y="1326240"/>
            <a:ext cx="5397480" cy="3607920"/>
          </a:xfrm>
          <a:prstGeom prst="rect">
            <a:avLst/>
          </a:prstGeom>
          <a:ln w="0">
            <a:noFill/>
          </a:ln>
        </p:spPr>
      </p:pic>
      <p:sp>
        <p:nvSpPr>
          <p:cNvPr id="365" name="CustomShape 3"/>
          <p:cNvSpPr/>
          <p:nvPr/>
        </p:nvSpPr>
        <p:spPr>
          <a:xfrm flipV="1">
            <a:off x="2834640" y="2827440"/>
            <a:ext cx="1185120" cy="1276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4"/>
          <p:cNvSpPr/>
          <p:nvPr/>
        </p:nvSpPr>
        <p:spPr>
          <a:xfrm flipV="1">
            <a:off x="3291840" y="3745440"/>
            <a:ext cx="819360" cy="1368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7" name="CustomShape 5"/>
          <p:cNvSpPr/>
          <p:nvPr/>
        </p:nvSpPr>
        <p:spPr>
          <a:xfrm>
            <a:off x="4297680" y="5359680"/>
            <a:ext cx="42026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9" name="Picture 2" descr=""/>
          <p:cNvPicPr/>
          <p:nvPr/>
        </p:nvPicPr>
        <p:blipFill>
          <a:blip r:embed="rId1"/>
          <a:stretch/>
        </p:blipFill>
        <p:spPr>
          <a:xfrm>
            <a:off x="6708600" y="981000"/>
            <a:ext cx="2133360" cy="2133360"/>
          </a:xfrm>
          <a:prstGeom prst="rect">
            <a:avLst/>
          </a:prstGeom>
          <a:ln w="0">
            <a:noFill/>
          </a:ln>
        </p:spPr>
      </p:pic>
      <p:pic>
        <p:nvPicPr>
          <p:cNvPr id="370" name="Picture 3" descr=""/>
          <p:cNvPicPr/>
          <p:nvPr/>
        </p:nvPicPr>
        <p:blipFill>
          <a:blip r:embed="rId2"/>
          <a:stretch/>
        </p:blipFill>
        <p:spPr>
          <a:xfrm>
            <a:off x="6702480" y="3191040"/>
            <a:ext cx="2133360" cy="2134800"/>
          </a:xfrm>
          <a:prstGeom prst="rect">
            <a:avLst/>
          </a:prstGeom>
          <a:ln w="0">
            <a:noFill/>
          </a:ln>
        </p:spPr>
      </p:pic>
      <p:sp>
        <p:nvSpPr>
          <p:cNvPr id="371"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03280" y="170028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9600" cy="2741400"/>
          </a:xfrm>
          <a:prstGeom prst="rect">
            <a:avLst/>
          </a:prstGeom>
          <a:ln w="0">
            <a:noFill/>
          </a:ln>
        </p:spPr>
      </p:pic>
      <p:sp>
        <p:nvSpPr>
          <p:cNvPr id="375" name="CustomShape 2"/>
          <p:cNvSpPr/>
          <p:nvPr/>
        </p:nvSpPr>
        <p:spPr>
          <a:xfrm>
            <a:off x="5403960" y="6532560"/>
            <a:ext cx="402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24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4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400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1320" y="1195560"/>
            <a:ext cx="102960" cy="622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1320" y="1606680"/>
            <a:ext cx="679320" cy="1025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7960" cy="1153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880" y="4036680"/>
            <a:ext cx="226800" cy="56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9680" y="4716360"/>
            <a:ext cx="15760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60360"/>
            <a:ext cx="266400" cy="84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44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6160" cy="2639880"/>
          </a:xfrm>
          <a:prstGeom prst="rect">
            <a:avLst/>
          </a:prstGeom>
          <a:ln w="0">
            <a:noFill/>
          </a:ln>
        </p:spPr>
      </p:pic>
      <p:pic>
        <p:nvPicPr>
          <p:cNvPr id="390" name="Picture 4" descr=""/>
          <p:cNvPicPr/>
          <p:nvPr/>
        </p:nvPicPr>
        <p:blipFill>
          <a:blip r:embed="rId2"/>
          <a:stretch/>
        </p:blipFill>
        <p:spPr>
          <a:xfrm>
            <a:off x="6275520" y="3933720"/>
            <a:ext cx="2576160" cy="26539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4040" cy="5492520"/>
          </a:xfrm>
          <a:prstGeom prst="rect">
            <a:avLst/>
          </a:prstGeom>
          <a:ln w="0">
            <a:noFill/>
          </a:ln>
        </p:spPr>
      </p:pic>
      <p:sp>
        <p:nvSpPr>
          <p:cNvPr id="393" name="CustomShape 2"/>
          <p:cNvSpPr/>
          <p:nvPr/>
        </p:nvSpPr>
        <p:spPr>
          <a:xfrm>
            <a:off x="2951280" y="981000"/>
            <a:ext cx="562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416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80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5960" cy="24159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16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0960" cy="21240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0960" cy="2109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0960" cy="21096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3120" cy="293976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79680" cy="4478760"/>
          </a:xfrm>
          <a:prstGeom prst="rect">
            <a:avLst/>
          </a:prstGeom>
          <a:noFill/>
          <a:ln w="0">
            <a:noFill/>
          </a:ln>
        </p:spPr>
        <p:style>
          <a:lnRef idx="0"/>
          <a:fillRef idx="0"/>
          <a:effectRef idx="0"/>
          <a:fontRef idx="minor"/>
        </p:style>
        <p:txBody>
          <a:bodyPr lIns="90000" rIns="90000" tIns="45000" bIns="45000">
            <a:spAutoFit/>
          </a:bodyPr>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6880" cy="3487320"/>
          </a:xfrm>
          <a:prstGeom prst="rect">
            <a:avLst/>
          </a:prstGeom>
          <a:ln w="0">
            <a:noFill/>
          </a:ln>
        </p:spPr>
      </p:pic>
      <p:sp>
        <p:nvSpPr>
          <p:cNvPr id="414" name="CustomShape 3"/>
          <p:cNvSpPr/>
          <p:nvPr/>
        </p:nvSpPr>
        <p:spPr>
          <a:xfrm>
            <a:off x="250920" y="5401800"/>
            <a:ext cx="875160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560" cy="5878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496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7400" cy="520344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532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04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4560" cy="24793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492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5760" cy="247932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04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4560" cy="499572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80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760" cy="561168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240" cy="6624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240" cy="6624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240" cy="6624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240" cy="6624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240" cy="6624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240" cy="6624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240" cy="6624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240" cy="6624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240" cy="6624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240" cy="6624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240" cy="6624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1640" cy="345960"/>
            <a:chOff x="5400000" y="1607760"/>
            <a:chExt cx="251640" cy="345960"/>
          </a:xfrm>
        </p:grpSpPr>
        <p:sp>
          <p:nvSpPr>
            <p:cNvPr id="205" name="CustomShape 32"/>
            <p:cNvSpPr/>
            <p:nvPr/>
          </p:nvSpPr>
          <p:spPr>
            <a:xfrm>
              <a:off x="5580000" y="1882080"/>
              <a:ext cx="71640" cy="7164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080" cy="5398200"/>
          </a:xfrm>
          <a:prstGeom prst="rect">
            <a:avLst/>
          </a:prstGeom>
          <a:noFill/>
          <a:ln w="0">
            <a:noFill/>
          </a:ln>
        </p:spPr>
        <p:style>
          <a:lnRef idx="0"/>
          <a:fillRef idx="0"/>
          <a:effectRef idx="0"/>
          <a:fontRef idx="minor"/>
        </p:style>
        <p:txBody>
          <a:bodyPr lIns="90000" rIns="90000" tIns="45000" bIns="45000">
            <a:normAutofit/>
          </a:bodyPr>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20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20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800" cy="776160"/>
          </a:xfrm>
          <a:prstGeom prst="rect">
            <a:avLst/>
          </a:prstGeom>
          <a:noFill/>
          <a:ln w="0">
            <a:noFill/>
          </a:ln>
        </p:spPr>
        <p:style>
          <a:lnRef idx="0"/>
          <a:fillRef idx="0"/>
          <a:effectRef idx="0"/>
          <a:fontRef idx="minor"/>
        </p:style>
        <p:txBody>
          <a:bodyPr lIns="90000" rIns="90000" tIns="45000" bIns="45000" anchor="ctr">
            <a:noAutofit/>
          </a:bodyPr>
          <a:p>
            <a:pPr marL="216000" indent="-21420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200" cy="5472000"/>
          </a:xfrm>
          <a:prstGeom prst="rect">
            <a:avLst/>
          </a:prstGeom>
          <a:noFill/>
          <a:ln w="0">
            <a:noFill/>
          </a:ln>
        </p:spPr>
        <p:style>
          <a:lnRef idx="0"/>
          <a:fillRef idx="0"/>
          <a:effectRef idx="0"/>
          <a:fontRef idx="minor"/>
        </p:style>
        <p:txBody>
          <a:bodyPr lIns="90000" rIns="90000" tIns="45000" bIns="45000">
            <a:normAutofit fontScale="89000"/>
          </a:bodyPr>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920">
              <a:lnSpc>
                <a:spcPct val="100000"/>
              </a:lnSpc>
              <a:spcBef>
                <a:spcPts val="499"/>
              </a:spcBef>
              <a:tabLst>
                <a:tab algn="l" pos="0"/>
              </a:tabLst>
            </a:pPr>
            <a:endParaRPr b="0" lang="en-AU" sz="2000" spc="-1" strike="noStrike">
              <a:latin typeface="Arial"/>
            </a:endParaRPr>
          </a:p>
          <a:p>
            <a:pPr marL="342720" indent="-340920">
              <a:lnSpc>
                <a:spcPct val="100000"/>
              </a:lnSpc>
              <a:spcBef>
                <a:spcPts val="249"/>
              </a:spcBef>
              <a:tabLst>
                <a:tab algn="l" pos="0"/>
              </a:tabLst>
            </a:pPr>
            <a:endParaRPr b="0" lang="en-AU" sz="2000" spc="-1" strike="noStrike">
              <a:latin typeface="Arial"/>
            </a:endParaRPr>
          </a:p>
          <a:p>
            <a:pPr marL="432000" indent="-32220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92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560" cy="7729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560" cy="4995720"/>
          </a:xfrm>
          <a:prstGeom prst="rect">
            <a:avLst/>
          </a:prstGeom>
          <a:noFill/>
          <a:ln w="0">
            <a:noFill/>
          </a:ln>
        </p:spPr>
        <p:style>
          <a:lnRef idx="0"/>
          <a:fillRef idx="0"/>
          <a:effectRef idx="0"/>
          <a:fontRef idx="minor"/>
        </p:style>
      </p:sp>
      <p:sp>
        <p:nvSpPr>
          <p:cNvPr id="217" name="CustomShape 3"/>
          <p:cNvSpPr/>
          <p:nvPr/>
        </p:nvSpPr>
        <p:spPr>
          <a:xfrm>
            <a:off x="6602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400" cy="4995720"/>
          </a:xfrm>
          <a:prstGeom prst="rect">
            <a:avLst/>
          </a:prstGeom>
          <a:noFill/>
          <a:ln w="0">
            <a:noFill/>
          </a:ln>
        </p:spPr>
        <p:style>
          <a:lnRef idx="0"/>
          <a:fillRef idx="0"/>
          <a:effectRef idx="0"/>
          <a:fontRef idx="minor"/>
        </p:style>
        <p:txBody>
          <a:bodyPr lIns="90000" rIns="90000" tIns="45000" bIns="45000">
            <a:noAutofit/>
          </a:bodyPr>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04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39920" cy="1894320"/>
          </a:xfrm>
          <a:prstGeom prst="rect">
            <a:avLst/>
          </a:prstGeom>
          <a:ln w="0">
            <a:noFill/>
          </a:ln>
        </p:spPr>
      </p:pic>
      <p:sp>
        <p:nvSpPr>
          <p:cNvPr id="220" name="CustomShape 5"/>
          <p:cNvSpPr/>
          <p:nvPr/>
        </p:nvSpPr>
        <p:spPr>
          <a:xfrm>
            <a:off x="965880" y="3386160"/>
            <a:ext cx="25023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39920" cy="1894320"/>
          </a:xfrm>
          <a:prstGeom prst="rect">
            <a:avLst/>
          </a:prstGeom>
          <a:ln w="0">
            <a:noFill/>
          </a:ln>
        </p:spPr>
      </p:pic>
      <p:sp>
        <p:nvSpPr>
          <p:cNvPr id="222" name="CustomShape 6"/>
          <p:cNvSpPr/>
          <p:nvPr/>
        </p:nvSpPr>
        <p:spPr>
          <a:xfrm>
            <a:off x="5195160" y="33861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56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39920" cy="1894320"/>
          </a:xfrm>
          <a:prstGeom prst="rect">
            <a:avLst/>
          </a:prstGeom>
          <a:ln w="0">
            <a:noFill/>
          </a:ln>
        </p:spPr>
      </p:pic>
      <p:sp>
        <p:nvSpPr>
          <p:cNvPr id="225" name="CustomShape 8"/>
          <p:cNvSpPr/>
          <p:nvPr/>
        </p:nvSpPr>
        <p:spPr>
          <a:xfrm>
            <a:off x="5195160" y="6213960"/>
            <a:ext cx="38656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200" cy="1825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8197</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2021-03-18T10:29:48Z</dcterms:modified>
  <cp:revision>764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